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1B9BA-705A-4C03-9ACF-291593DB5E69}" type="datetimeFigureOut">
              <a:rPr lang="en-US"/>
              <a:pPr>
                <a:defRPr/>
              </a:pPr>
              <a:t>8/2/2018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5068A-F7A2-4771-B1C1-E01ECCEFC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5CB050-1A2A-43EF-964B-7D6FD27ECDED}" type="datetimeFigureOut">
              <a:rPr lang="en-US"/>
              <a:pPr>
                <a:defRPr/>
              </a:pPr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164A7-E464-483F-A38A-DC932CD29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unit-2%20xml/DTD.ppt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Web Technology (16ITC19)</a:t>
            </a:r>
            <a:br>
              <a:rPr lang="en-US" smtClean="0"/>
            </a:br>
            <a:r>
              <a:rPr lang="en-US" smtClean="0"/>
              <a:t>UNIT - II</a:t>
            </a:r>
            <a:endParaRPr lang="en-US" dirty="0"/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Naming Rules</a:t>
            </a:r>
            <a:endParaRPr lang="en-US" altLang="en-US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Syntax Rules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Sample program and Syntax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Tags and Elements</a:t>
            </a:r>
            <a:endParaRPr lang="en-US" altLang="en-US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Root Element</a:t>
            </a:r>
            <a:endParaRPr lang="en-US" altLang="en-US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Attributes</a:t>
            </a:r>
            <a:endParaRPr lang="en-US" altLang="en-US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Entity References</a:t>
            </a:r>
            <a:endParaRPr lang="en-US" altLang="en-US" smtClean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Declaration Examples</a:t>
            </a:r>
            <a:endParaRPr lang="en-US" altLang="en-US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DTD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Contents – Unit II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Document Structure</a:t>
            </a:r>
            <a:endParaRPr lang="en-US" altLang="en-US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XML DTD (Document Type Definition)</a:t>
            </a:r>
            <a:endParaRPr lang="en-US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Internal DTD</a:t>
            </a:r>
            <a:endParaRPr lang="en-US" altLang="en-US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Internal DTD Example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Explanation of Example 2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 1: From instance to DTD 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 for ex:1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 2: DTD to INSTANCE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 to EX 2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TVSCHEDULE  dtd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 to XML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External dtd</a:t>
            </a:r>
            <a:endParaRPr lang="en-US" altLang="en-US" smtClean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hlinkClick r:id="rId2" action="ppaction://hlinkpres?slideindex=1&amp;slidetitle="/>
              </a:rPr>
              <a:t>DTD - Elements</a:t>
            </a:r>
            <a:endParaRPr lang="en-US" altLang="en-US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DTD attributes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DTD - Entities</a:t>
            </a:r>
            <a:br>
              <a:rPr lang="en-US" smtClean="0"/>
            </a:br>
            <a:endParaRPr lang="en-US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 Namespace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Namespaces ?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Introduction(contd.)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Name Conflicts</a:t>
            </a:r>
            <a:endParaRPr lang="en-US" altLang="en-US" smtClean="0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smtClean="0"/>
              <a:t>Example: Name conflicts resolved by Namespace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smtClean="0"/>
              <a:t>XML Namespaces - The xmlns Attribute</a:t>
            </a:r>
            <a:endParaRPr lang="en-US" dirty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Namespaces can also be declared in the XML root element:</a:t>
            </a:r>
            <a:endParaRPr lang="en-US" dirty="0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2800" smtClean="0"/>
              <a:t>XML Schemas</a:t>
            </a:r>
            <a:br>
              <a:rPr lang="en-US" altLang="en-US" sz="2800" smtClean="0"/>
            </a:br>
            <a:endParaRPr lang="en-US" dirty="0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What is an XML Schema?</a:t>
            </a:r>
            <a:endParaRPr lang="en-US" altLang="en-US" smtClean="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schema declaration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schema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XSD Simple Elements</a:t>
            </a:r>
            <a:endParaRPr lang="en-US" altLang="en-US" smtClean="0"/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Example</a:t>
            </a:r>
            <a:endParaRPr lang="en-US" altLang="en-US" smtClean="0"/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What is an Attribute?</a:t>
            </a:r>
            <a:endParaRPr lang="en-US" altLang="en-US" smtClean="0"/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smtClean="0"/>
              <a:t>Default and Fixed Values for Attributes</a:t>
            </a:r>
            <a:endParaRPr lang="en-US" dirty="0"/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program for xml css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 for Rule css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XSLT program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Syntax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Html output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b="1" u="sng" smtClean="0"/>
              <a:t>More info about XML Parser?</a:t>
            </a:r>
            <a:endParaRPr lang="en-US" altLang="en-US" b="1" u="sng" dirty="0" smtClean="0"/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smtClean="0">
                <a:latin typeface="Tahoma" pitchFamily="34" charset="0"/>
              </a:rPr>
              <a:t>Parsers</a:t>
            </a:r>
            <a:endParaRPr lang="en-US" altLang="en-US" sz="2800" smtClean="0">
              <a:latin typeface="Tahoma" pitchFamily="34" charset="0"/>
            </a:endParaRP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Tahoma" pitchFamily="34" charset="0"/>
              </a:rPr>
              <a:t>SAX Parser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Tahoma" pitchFamily="34" charset="0"/>
              </a:rPr>
              <a:t>DOM Parser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DOM Document Object</a:t>
            </a:r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main features of  DOM parsers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main features of  DOM parsers (cont.)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SAX parsers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SAX parsers (cont.)</a:t>
            </a:r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sz="3200" b="1" i="1" smtClean="0"/>
              <a:t>SAX parsers (cont.)</a:t>
            </a:r>
            <a:endParaRPr lang="en-US" altLang="en-US" sz="3200" b="1" i="1" dirty="0" smtClean="0"/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mlun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190</Words>
  <Application>Microsoft Office PowerPoint</Application>
  <PresentationFormat>On-screen Show (4:3)</PresentationFormat>
  <Paragraphs>57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Arial</vt:lpstr>
      <vt:lpstr>Tahoma</vt:lpstr>
      <vt:lpstr>xmlunit</vt:lpstr>
      <vt:lpstr>Web Technology (16ITC19) UNIT - II</vt:lpstr>
      <vt:lpstr>Contents – Unit II</vt:lpstr>
      <vt:lpstr>Introduction to XML</vt:lpstr>
      <vt:lpstr>Introduction(contd.)</vt:lpstr>
      <vt:lpstr>PowerPoint Presentation</vt:lpstr>
      <vt:lpstr>PowerPoint Presentation</vt:lpstr>
      <vt:lpstr>XML Syntax</vt:lpstr>
      <vt:lpstr>PowerPoint Presentation</vt:lpstr>
      <vt:lpstr>PowerPoint Presentation</vt:lpstr>
      <vt:lpstr>Example</vt:lpstr>
      <vt:lpstr>XML Naming Rules</vt:lpstr>
      <vt:lpstr>Xml Syntax Rules</vt:lpstr>
      <vt:lpstr>Sample program and Syntax</vt:lpstr>
      <vt:lpstr>Tags and Elements</vt:lpstr>
      <vt:lpstr>Root Element</vt:lpstr>
      <vt:lpstr>XML Attributes</vt:lpstr>
      <vt:lpstr>Entity References</vt:lpstr>
      <vt:lpstr>XML Declaration Examples</vt:lpstr>
      <vt:lpstr>DTD</vt:lpstr>
      <vt:lpstr>XML Document Structure</vt:lpstr>
      <vt:lpstr>XML DTD (Document Type Definition)</vt:lpstr>
      <vt:lpstr>Internal DTD</vt:lpstr>
      <vt:lpstr>Internal DTD Example</vt:lpstr>
      <vt:lpstr>Explanation of Example 2</vt:lpstr>
      <vt:lpstr>Exercise 1: From instance to DTD </vt:lpstr>
      <vt:lpstr>Solution for ex:1</vt:lpstr>
      <vt:lpstr>Exercise 2: DTD to INSTANCE</vt:lpstr>
      <vt:lpstr>Solution to EX 2</vt:lpstr>
      <vt:lpstr>TVSCHEDULE  dtd</vt:lpstr>
      <vt:lpstr>External dtd</vt:lpstr>
      <vt:lpstr>PowerPoint Presentation</vt:lpstr>
      <vt:lpstr>DTD - Elements</vt:lpstr>
      <vt:lpstr>PowerPoint Presentation</vt:lpstr>
      <vt:lpstr>DTD attributes</vt:lpstr>
      <vt:lpstr>PowerPoint Presentation</vt:lpstr>
      <vt:lpstr>DTD - Entities </vt:lpstr>
      <vt:lpstr>PowerPoint Presentation</vt:lpstr>
      <vt:lpstr>XML  Namespace</vt:lpstr>
      <vt:lpstr>Why Namespaces ?</vt:lpstr>
      <vt:lpstr>Name Conflicts</vt:lpstr>
      <vt:lpstr>Example: Name conflicts resolved by Namespace</vt:lpstr>
      <vt:lpstr>XML Namespaces - The xmlns Attribute</vt:lpstr>
      <vt:lpstr>Namespaces can also be declared in the XML root element:</vt:lpstr>
      <vt:lpstr>XML Schemas </vt:lpstr>
      <vt:lpstr>PowerPoint Presentation</vt:lpstr>
      <vt:lpstr>What is an XML Schema?</vt:lpstr>
      <vt:lpstr>PowerPoint Presentation</vt:lpstr>
      <vt:lpstr>PowerPoint Presentation</vt:lpstr>
      <vt:lpstr>PowerPoint Presentation</vt:lpstr>
      <vt:lpstr>A schema declaration</vt:lpstr>
      <vt:lpstr>PowerPoint Presentation</vt:lpstr>
      <vt:lpstr>PowerPoint Presentation</vt:lpstr>
      <vt:lpstr>Xml schema</vt:lpstr>
      <vt:lpstr>PowerPoint Presentation</vt:lpstr>
      <vt:lpstr>PowerPoint Presentation</vt:lpstr>
      <vt:lpstr>PowerPoint Presentation</vt:lpstr>
      <vt:lpstr>XSD Simple Elements</vt:lpstr>
      <vt:lpstr>Example</vt:lpstr>
      <vt:lpstr>What is an Attribute?</vt:lpstr>
      <vt:lpstr>Default and Fixed Values for Attributes</vt:lpstr>
      <vt:lpstr>PowerPoint Presentation</vt:lpstr>
      <vt:lpstr>Example program for xml css</vt:lpstr>
      <vt:lpstr>Program for Rule css</vt:lpstr>
      <vt:lpstr>PowerPoint Presentation</vt:lpstr>
      <vt:lpstr>PowerPoint Presentation</vt:lpstr>
      <vt:lpstr>PowerPoint Presentation</vt:lpstr>
      <vt:lpstr>XSLT program</vt:lpstr>
      <vt:lpstr>PowerPoint Presentation</vt:lpstr>
      <vt:lpstr>PowerPoint Presentation</vt:lpstr>
      <vt:lpstr>Html output</vt:lpstr>
      <vt:lpstr>PowerPoint Presentation</vt:lpstr>
      <vt:lpstr>PowerPoint Presentation</vt:lpstr>
      <vt:lpstr>PowerPoint Presentation</vt:lpstr>
      <vt:lpstr>  More info about XML Parser?</vt:lpstr>
      <vt:lpstr>Parsers</vt:lpstr>
      <vt:lpstr>SAX Parser</vt:lpstr>
      <vt:lpstr>DOM Parser</vt:lpstr>
      <vt:lpstr>DOM Document Object</vt:lpstr>
      <vt:lpstr>main features of  DOM parsers</vt:lpstr>
      <vt:lpstr>main features of  DOM parsers (cont.)</vt:lpstr>
      <vt:lpstr>SAX parsers</vt:lpstr>
      <vt:lpstr>SAX parsers (cont.)</vt:lpstr>
      <vt:lpstr> SAX parsers (cont.)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 (16ITC19) UNIT - II</dc:title>
  <dc:creator>ADMIN</dc:creator>
  <cp:lastModifiedBy>ADMIN</cp:lastModifiedBy>
  <cp:revision>2</cp:revision>
  <dcterms:created xsi:type="dcterms:W3CDTF">2018-08-02T06:47:12Z</dcterms:created>
  <dcterms:modified xsi:type="dcterms:W3CDTF">2018-08-02T06:49:09Z</dcterms:modified>
</cp:coreProperties>
</file>